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630" r:id="rId18"/>
    <p:sldId id="2011" r:id="rId19"/>
    <p:sldId id="631" r:id="rId20"/>
    <p:sldId id="2034" r:id="rId21"/>
    <p:sldId id="2037" r:id="rId22"/>
    <p:sldId id="2012" r:id="rId23"/>
    <p:sldId id="2013" r:id="rId24"/>
    <p:sldId id="2024" r:id="rId25"/>
    <p:sldId id="2014" r:id="rId26"/>
    <p:sldId id="2027" r:id="rId27"/>
    <p:sldId id="2026" r:id="rId28"/>
    <p:sldId id="2028" r:id="rId29"/>
    <p:sldId id="2015" r:id="rId30"/>
    <p:sldId id="2030" r:id="rId31"/>
    <p:sldId id="2031" r:id="rId32"/>
    <p:sldId id="2032" r:id="rId33"/>
    <p:sldId id="2006" r:id="rId34"/>
    <p:sldId id="2033"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719137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Static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7432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Dynamic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84929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34437</TotalTime>
  <Words>1158</Words>
  <Application>Microsoft Macintosh PowerPoint</Application>
  <PresentationFormat>自定义</PresentationFormat>
  <Paragraphs>153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Huawei Sans</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内存占用情况——Static Memory</vt:lpstr>
      <vt:lpstr>动态内存</vt:lpstr>
      <vt:lpstr>内存占用情况——Dynamic Memory</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5662</cp:revision>
  <dcterms:created xsi:type="dcterms:W3CDTF">2015-01-14T10:38:57Z</dcterms:created>
  <dcterms:modified xsi:type="dcterms:W3CDTF">2022-12-16T08:34:49Z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